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3"/>
  </p:sldMasterIdLst>
  <p:notesMasterIdLst>
    <p:notesMasterId r:id="rId5"/>
  </p:notesMasterIdLst>
  <p:sldIdLst>
    <p:sldId id="264" r:id="rId4"/>
    <p:sldId id="266" r:id="rId6"/>
    <p:sldId id="258" r:id="rId7"/>
    <p:sldId id="259" r:id="rId8"/>
    <p:sldId id="260" r:id="rId9"/>
    <p:sldId id="261" r:id="rId10"/>
    <p:sldId id="262" r:id="rId11"/>
  </p:sldIdLst>
  <p:sldSz cx="9144000" cy="5143500"/>
  <p:notesSz cx="6858000" cy="9144000"/>
  <p:embeddedFontLst>
    <p:embeddedFont>
      <p:font typeface="Public Sans"/>
      <p:regular r:id="rId15"/>
    </p:embeddedFont>
    <p:embeddedFont>
      <p:font typeface="Calibri" panose="020F0502020204030204"/>
      <p:regular r:id="rId16"/>
    </p:embeddedFont>
    <p:embeddedFont>
      <p:font typeface="EB Garamond"/>
      <p:regular r:id="rId17"/>
    </p:embeddedFont>
    <p:embeddedFont>
      <p:font typeface="EB Garamond Medium"/>
      <p:regular r:id="rId18"/>
      <p:bold r:id="rId19"/>
      <p:italic r:id="rId20"/>
      <p:boldItalic r:id="rId21"/>
    </p:embeddedFont>
    <p:embeddedFont>
      <p:font typeface="Montserrat ExtraBold"/>
      <p:bold r:id="rId22"/>
      <p:boldItalic r:id="rId23"/>
    </p:embeddedFont>
    <p:embeddedFont>
      <p:font typeface="EB Garamond ExtraBold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g1f5dca458e3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55" name="Google Shape;1855;g2139e008f02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74" name="Google Shape;1874;p212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80" name="Google Shape;1880;p213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/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/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" name="Google Shape;73;p22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/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/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/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24" name="Google Shape;1724;p315"/>
          <p:cNvSpPr txBox="1"/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/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/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/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/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/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/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68" name="Google Shape;1768;p321"/>
          <p:cNvSpPr txBox="1"/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/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74" name="Google Shape;1774;p322"/>
          <p:cNvSpPr txBox="1"/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" name="Google Shape;81;p22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/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84" name="Google Shape;1784;p323"/>
          <p:cNvSpPr txBox="1"/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/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4" name="Google Shape;1794;p324"/>
          <p:cNvSpPr txBox="1"/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1" name="Google Shape;1801;p325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08" name="Google Shape;1808;p326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/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/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15" name="Google Shape;1815;p327"/>
          <p:cNvSpPr txBox="1"/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/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23" name="Google Shape;1823;p328"/>
          <p:cNvSpPr txBox="1"/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" name="Google Shape;90;p224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/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Google Shape;98;p225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/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6" name="Google Shape;106;p226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/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/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/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/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/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/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" name="Google Shape;16;p215"/>
          <p:cNvSpPr txBox="1"/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/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/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0" name="Google Shape;150;p232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/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/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7" name="Google Shape;157;p233"/>
          <p:cNvSpPr txBox="1"/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/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/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/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/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/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/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/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/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/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/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/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/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/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0" name="Google Shape;190;p23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/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/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7" name="Google Shape;197;p23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/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/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4" name="Google Shape;204;p23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/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/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1" name="Google Shape;211;p239"/>
          <p:cNvSpPr txBox="1"/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/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/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8" name="Google Shape;218;p240"/>
          <p:cNvSpPr txBox="1"/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/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241"/>
          <p:cNvSpPr txBox="1"/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6" name="Google Shape;226;p241"/>
          <p:cNvSpPr txBox="1"/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/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/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/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0" name="Google Shape;260;p246"/>
          <p:cNvSpPr txBox="1"/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/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0" name="Google Shape;270;p247"/>
          <p:cNvSpPr txBox="1"/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1" name="Google Shape;271;p24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/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2" name="Google Shape;282;p248"/>
          <p:cNvSpPr txBox="1"/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3" name="Google Shape;283;p24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/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99" name="Google Shape;299;p249"/>
          <p:cNvSpPr txBox="1"/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0" name="Google Shape;300;p249"/>
          <p:cNvSpPr txBox="1"/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1" name="Google Shape;301;p249"/>
          <p:cNvSpPr txBox="1"/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2" name="Google Shape;302;p24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/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/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/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8" name="Google Shape;318;p25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29" name="Google Shape;329;p251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0" name="Google Shape;330;p251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1" name="Google Shape;331;p251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2" name="Google Shape;332;p251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/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/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6" name="Google Shape;346;p252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7" name="Google Shape;347;p252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8" name="Google Shape;348;p252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49" name="Google Shape;349;p252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3" name="Google Shape;363;p253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4" name="Google Shape;364;p253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5" name="Google Shape;365;p253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66" name="Google Shape;366;p253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0" name="Google Shape;380;p254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1" name="Google Shape;381;p254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2" name="Google Shape;382;p254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3" name="Google Shape;383;p254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/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/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/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398" name="Google Shape;398;p255"/>
          <p:cNvSpPr/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/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/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/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2" name="Google Shape;402;p255"/>
          <p:cNvSpPr txBox="1"/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3" name="Google Shape;403;p255"/>
          <p:cNvSpPr txBox="1"/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4" name="Google Shape;404;p25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/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/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/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16" name="Google Shape;416;p256"/>
          <p:cNvSpPr/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/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/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/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0" name="Google Shape;420;p256"/>
          <p:cNvSpPr txBox="1"/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1" name="Google Shape;421;p256"/>
          <p:cNvSpPr txBox="1"/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2" name="Google Shape;422;p25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/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5" name="Google Shape;445;p257"/>
          <p:cNvSpPr txBox="1"/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6" name="Google Shape;446;p257"/>
          <p:cNvSpPr txBox="1"/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7" name="Google Shape;447;p257"/>
          <p:cNvSpPr txBox="1"/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8" name="Google Shape;448;p257"/>
          <p:cNvSpPr txBox="1"/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9" name="Google Shape;449;p257"/>
          <p:cNvSpPr txBox="1"/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0" name="Google Shape;450;p257"/>
          <p:cNvSpPr txBox="1"/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1" name="Google Shape;451;p257"/>
          <p:cNvSpPr txBox="1"/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2" name="Google Shape;452;p25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/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69" name="Google Shape;469;p258"/>
          <p:cNvSpPr txBox="1"/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0" name="Google Shape;470;p258"/>
          <p:cNvSpPr txBox="1"/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1" name="Google Shape;471;p258"/>
          <p:cNvSpPr txBox="1"/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2" name="Google Shape;472;p258"/>
          <p:cNvSpPr txBox="1"/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3" name="Google Shape;473;p258"/>
          <p:cNvSpPr txBox="1"/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4" name="Google Shape;474;p258"/>
          <p:cNvSpPr txBox="1"/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5" name="Google Shape;475;p258"/>
          <p:cNvSpPr txBox="1"/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6" name="Google Shape;476;p25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/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1" name="Google Shape;501;p260"/>
          <p:cNvSpPr txBox="1"/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2" name="Google Shape;502;p260"/>
          <p:cNvSpPr txBox="1"/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03" name="Google Shape;503;p260"/>
          <p:cNvSpPr txBox="1"/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/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3" name="Google Shape;513;p261"/>
          <p:cNvSpPr txBox="1"/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4" name="Google Shape;514;p261"/>
          <p:cNvSpPr txBox="1"/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5" name="Google Shape;515;p261"/>
          <p:cNvSpPr txBox="1"/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6" name="Google Shape;516;p26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/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4" name="Google Shape;44;p217"/>
          <p:cNvSpPr txBox="1"/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/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5" name="Google Shape;525;p262"/>
          <p:cNvSpPr txBox="1"/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6" name="Google Shape;526;p262"/>
          <p:cNvSpPr txBox="1"/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7" name="Google Shape;527;p262"/>
          <p:cNvSpPr txBox="1"/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8" name="Google Shape;528;p262"/>
          <p:cNvSpPr/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/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/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/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/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3" name="Google Shape;543;p263"/>
          <p:cNvSpPr txBox="1"/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4" name="Google Shape;544;p263"/>
          <p:cNvSpPr txBox="1"/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5" name="Google Shape;545;p263"/>
          <p:cNvSpPr txBox="1"/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6" name="Google Shape;546;p263"/>
          <p:cNvSpPr/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/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/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/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9" name="Google Shape;559;p264"/>
          <p:cNvSpPr txBox="1"/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0" name="Google Shape;560;p264"/>
          <p:cNvSpPr txBox="1"/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1" name="Google Shape;561;p264"/>
          <p:cNvSpPr txBox="1"/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2" name="Google Shape;562;p264"/>
          <p:cNvSpPr txBox="1"/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3" name="Google Shape;563;p264"/>
          <p:cNvSpPr txBox="1"/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4" name="Google Shape;564;p264"/>
          <p:cNvSpPr txBox="1"/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5" name="Google Shape;565;p264"/>
          <p:cNvSpPr txBox="1"/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6" name="Google Shape;566;p264"/>
          <p:cNvSpPr txBox="1"/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7" name="Google Shape;567;p264"/>
          <p:cNvSpPr txBox="1"/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8" name="Google Shape;568;p264"/>
          <p:cNvSpPr txBox="1"/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69" name="Google Shape;569;p264"/>
          <p:cNvSpPr txBox="1"/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0" name="Google Shape;570;p264"/>
          <p:cNvSpPr txBox="1"/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/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79" name="Google Shape;579;p265"/>
          <p:cNvSpPr txBox="1"/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0" name="Google Shape;580;p265"/>
          <p:cNvSpPr txBox="1"/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1" name="Google Shape;581;p265"/>
          <p:cNvSpPr txBox="1"/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2" name="Google Shape;582;p265"/>
          <p:cNvSpPr txBox="1"/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3" name="Google Shape;583;p265"/>
          <p:cNvSpPr txBox="1"/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4" name="Google Shape;584;p265"/>
          <p:cNvSpPr txBox="1"/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5" name="Google Shape;585;p265"/>
          <p:cNvSpPr txBox="1"/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6" name="Google Shape;586;p265"/>
          <p:cNvSpPr txBox="1"/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7" name="Google Shape;587;p265"/>
          <p:cNvSpPr txBox="1"/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8" name="Google Shape;588;p265"/>
          <p:cNvSpPr txBox="1"/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9" name="Google Shape;589;p265"/>
          <p:cNvSpPr txBox="1"/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0" name="Google Shape;590;p265"/>
          <p:cNvSpPr txBox="1"/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/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1" name="Google Shape;601;p266"/>
          <p:cNvSpPr txBox="1"/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2" name="Google Shape;602;p266"/>
          <p:cNvSpPr txBox="1"/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3" name="Google Shape;603;p266"/>
          <p:cNvSpPr txBox="1"/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4" name="Google Shape;604;p26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/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6" name="Google Shape;616;p267"/>
          <p:cNvSpPr txBox="1"/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7" name="Google Shape;617;p267"/>
          <p:cNvSpPr txBox="1"/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8" name="Google Shape;618;p267"/>
          <p:cNvSpPr txBox="1"/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9" name="Google Shape;619;p26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/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6" name="Google Shape;656;p268"/>
          <p:cNvSpPr txBox="1"/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7" name="Google Shape;657;p268"/>
          <p:cNvSpPr txBox="1"/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8" name="Google Shape;658;p268"/>
          <p:cNvSpPr txBox="1"/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59" name="Google Shape;659;p268"/>
          <p:cNvSpPr txBox="1"/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/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6" name="Google Shape;696;p269"/>
          <p:cNvSpPr txBox="1"/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7" name="Google Shape;697;p269"/>
          <p:cNvSpPr txBox="1"/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8" name="Google Shape;698;p269"/>
          <p:cNvSpPr txBox="1"/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9" name="Google Shape;699;p269"/>
          <p:cNvSpPr txBox="1"/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/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4" name="Google Shape;714;p270"/>
          <p:cNvSpPr txBox="1"/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5" name="Google Shape;715;p270"/>
          <p:cNvSpPr txBox="1"/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6" name="Google Shape;716;p270"/>
          <p:cNvSpPr txBox="1"/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7" name="Google Shape;717;p270"/>
          <p:cNvSpPr txBox="1"/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8" name="Google Shape;718;p270"/>
          <p:cNvSpPr txBox="1"/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19" name="Google Shape;719;p270"/>
          <p:cNvSpPr txBox="1"/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0" name="Google Shape;720;p270"/>
          <p:cNvSpPr txBox="1"/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/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5" name="Google Shape;735;p271"/>
          <p:cNvSpPr txBox="1"/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6" name="Google Shape;736;p271"/>
          <p:cNvSpPr txBox="1"/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7" name="Google Shape;737;p271"/>
          <p:cNvSpPr txBox="1"/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8" name="Google Shape;738;p271"/>
          <p:cNvSpPr txBox="1"/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9" name="Google Shape;739;p271"/>
          <p:cNvSpPr txBox="1"/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0" name="Google Shape;740;p271"/>
          <p:cNvSpPr txBox="1"/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1" name="Google Shape;741;p271"/>
          <p:cNvSpPr txBox="1"/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/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5" name="Google Shape;755;p272"/>
          <p:cNvSpPr txBox="1"/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6" name="Google Shape;756;p272"/>
          <p:cNvSpPr txBox="1"/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7" name="Google Shape;757;p272"/>
          <p:cNvSpPr txBox="1"/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8" name="Google Shape;758;p272"/>
          <p:cNvSpPr txBox="1"/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9" name="Google Shape;759;p272"/>
          <p:cNvSpPr txBox="1"/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0" name="Google Shape;760;p272"/>
          <p:cNvSpPr txBox="1"/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/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4" name="Google Shape;774;p273"/>
          <p:cNvSpPr txBox="1"/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5" name="Google Shape;775;p273"/>
          <p:cNvSpPr txBox="1"/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6" name="Google Shape;776;p273"/>
          <p:cNvSpPr txBox="1"/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7" name="Google Shape;777;p273"/>
          <p:cNvSpPr txBox="1"/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8" name="Google Shape;778;p273"/>
          <p:cNvSpPr txBox="1"/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79" name="Google Shape;779;p273"/>
          <p:cNvSpPr txBox="1"/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/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7" name="Google Shape;817;p274"/>
          <p:cNvSpPr txBox="1"/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8" name="Google Shape;818;p274"/>
          <p:cNvSpPr txBox="1"/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19" name="Google Shape;819;p274"/>
          <p:cNvSpPr txBox="1"/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0" name="Google Shape;820;p274"/>
          <p:cNvSpPr txBox="1"/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1" name="Google Shape;821;p274"/>
          <p:cNvSpPr txBox="1"/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2" name="Google Shape;822;p274"/>
          <p:cNvSpPr txBox="1"/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3" name="Google Shape;823;p274"/>
          <p:cNvSpPr txBox="1"/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/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1" name="Google Shape;861;p275"/>
          <p:cNvSpPr txBox="1"/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2" name="Google Shape;862;p275"/>
          <p:cNvSpPr txBox="1"/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3" name="Google Shape;863;p275"/>
          <p:cNvSpPr txBox="1"/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4" name="Google Shape;864;p275"/>
          <p:cNvSpPr txBox="1"/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5" name="Google Shape;865;p275"/>
          <p:cNvSpPr txBox="1"/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6" name="Google Shape;866;p275"/>
          <p:cNvSpPr txBox="1"/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7" name="Google Shape;867;p275"/>
          <p:cNvSpPr txBox="1"/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5" name="Google Shape;905;p276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6" name="Google Shape;906;p276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7" name="Google Shape;907;p276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8" name="Google Shape;908;p276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09" name="Google Shape;909;p276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0" name="Google Shape;910;p276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1" name="Google Shape;911;p276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9" name="Google Shape;949;p277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0" name="Google Shape;950;p277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1" name="Google Shape;951;p277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2" name="Google Shape;952;p277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3" name="Google Shape;953;p277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4" name="Google Shape;954;p277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5" name="Google Shape;955;p277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/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3" name="Google Shape;993;p278"/>
          <p:cNvSpPr txBox="1"/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4" name="Google Shape;994;p278"/>
          <p:cNvSpPr txBox="1"/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5" name="Google Shape;995;p278"/>
          <p:cNvSpPr txBox="1"/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6" name="Google Shape;996;p278"/>
          <p:cNvSpPr txBox="1"/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7" name="Google Shape;997;p278"/>
          <p:cNvSpPr txBox="1"/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8" name="Google Shape;998;p278"/>
          <p:cNvSpPr txBox="1"/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99" name="Google Shape;999;p278"/>
          <p:cNvSpPr txBox="1"/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1" name="Google Shape;1021;p279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2" name="Google Shape;1022;p279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3" name="Google Shape;1023;p279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4" name="Google Shape;1024;p279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5" name="Google Shape;1025;p279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6" name="Google Shape;1026;p279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27" name="Google Shape;1027;p279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" name="Google Shape;1049;p280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0" name="Google Shape;1050;p280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1" name="Google Shape;1051;p280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2" name="Google Shape;1052;p280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3" name="Google Shape;1053;p280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4" name="Google Shape;1054;p280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5" name="Google Shape;1055;p280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/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7" name="Google Shape;1077;p281"/>
          <p:cNvSpPr txBox="1"/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8" name="Google Shape;1078;p281"/>
          <p:cNvSpPr txBox="1"/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79" name="Google Shape;1079;p281"/>
          <p:cNvSpPr txBox="1"/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0" name="Google Shape;1080;p281"/>
          <p:cNvSpPr txBox="1"/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1" name="Google Shape;1081;p281"/>
          <p:cNvSpPr txBox="1"/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2" name="Google Shape;1082;p281"/>
          <p:cNvSpPr txBox="1"/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3" name="Google Shape;1083;p281"/>
          <p:cNvSpPr txBox="1"/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/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2" name="Google Shape;52;p219"/>
          <p:cNvSpPr txBox="1"/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3" name="Google Shape;53;p21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/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3" name="Google Shape;1103;p282"/>
          <p:cNvSpPr txBox="1"/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4" name="Google Shape;1104;p282"/>
          <p:cNvSpPr txBox="1"/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5" name="Google Shape;1105;p282"/>
          <p:cNvSpPr txBox="1"/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6" name="Google Shape;1106;p282"/>
          <p:cNvSpPr txBox="1"/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7" name="Google Shape;1107;p282"/>
          <p:cNvSpPr txBox="1"/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8" name="Google Shape;1108;p282"/>
          <p:cNvSpPr txBox="1"/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09" name="Google Shape;1109;p282"/>
          <p:cNvSpPr txBox="1"/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0" name="Google Shape;1110;p282"/>
          <p:cNvSpPr txBox="1"/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/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6" name="Google Shape;1126;p283"/>
          <p:cNvSpPr txBox="1"/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7" name="Google Shape;1127;p283"/>
          <p:cNvSpPr txBox="1"/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8" name="Google Shape;1128;p283"/>
          <p:cNvSpPr txBox="1"/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9" name="Google Shape;1129;p283"/>
          <p:cNvSpPr txBox="1"/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0" name="Google Shape;1130;p283"/>
          <p:cNvSpPr txBox="1"/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1" name="Google Shape;1131;p283"/>
          <p:cNvSpPr txBox="1"/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2" name="Google Shape;1132;p283"/>
          <p:cNvSpPr txBox="1"/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3" name="Google Shape;1133;p283"/>
          <p:cNvSpPr txBox="1"/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4" name="Google Shape;1164;p284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5" name="Google Shape;1165;p284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66" name="Google Shape;1166;p284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99" name="Google Shape;1199;p284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0" name="Google Shape;1200;p284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1" name="Google Shape;1201;p284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2" name="Google Shape;1202;p284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3" name="Google Shape;1233;p285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4" name="Google Shape;1234;p285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5" name="Google Shape;1235;p285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8" name="Google Shape;1268;p285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69" name="Google Shape;1269;p285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0" name="Google Shape;1270;p285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1" name="Google Shape;1271;p285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/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2" name="Google Shape;1302;p286"/>
          <p:cNvSpPr txBox="1"/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3" name="Google Shape;1303;p286"/>
          <p:cNvSpPr txBox="1"/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04" name="Google Shape;1304;p286"/>
          <p:cNvSpPr txBox="1"/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/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7" name="Google Shape;1337;p286"/>
          <p:cNvSpPr txBox="1"/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8" name="Google Shape;1338;p286"/>
          <p:cNvSpPr txBox="1"/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39" name="Google Shape;1339;p286"/>
          <p:cNvSpPr txBox="1"/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0" name="Google Shape;1340;p286"/>
          <p:cNvSpPr txBox="1"/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/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7" name="Google Shape;1377;p287"/>
          <p:cNvSpPr txBox="1"/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8" name="Google Shape;1378;p287"/>
          <p:cNvSpPr txBox="1"/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79" name="Google Shape;1379;p287"/>
          <p:cNvSpPr txBox="1"/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80" name="Google Shape;1380;p287"/>
          <p:cNvSpPr txBox="1"/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/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3" name="Google Shape;1413;p287"/>
          <p:cNvSpPr txBox="1"/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4" name="Google Shape;1414;p287"/>
          <p:cNvSpPr txBox="1"/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5" name="Google Shape;1415;p287"/>
          <p:cNvSpPr txBox="1"/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16" name="Google Shape;1416;p287"/>
          <p:cNvSpPr txBox="1"/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/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69" name="Google Shape;1469;p288"/>
          <p:cNvSpPr txBox="1"/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0" name="Google Shape;1470;p288"/>
          <p:cNvSpPr txBox="1"/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1" name="Google Shape;1471;p288"/>
          <p:cNvSpPr txBox="1"/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2" name="Google Shape;1472;p288"/>
          <p:cNvSpPr txBox="1"/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3" name="Google Shape;1473;p288"/>
          <p:cNvSpPr txBox="1"/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4" name="Google Shape;1474;p288"/>
          <p:cNvSpPr txBox="1"/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5" name="Google Shape;1475;p288"/>
          <p:cNvSpPr txBox="1"/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6" name="Google Shape;1476;p288"/>
          <p:cNvSpPr txBox="1"/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77" name="Google Shape;1477;p288"/>
          <p:cNvSpPr txBox="1"/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/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9" name="Google Shape;59;p220"/>
          <p:cNvSpPr txBox="1"/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Google Shape;60;p220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/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/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/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/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/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08" name="Google Shape;1608;p300"/>
          <p:cNvSpPr txBox="1"/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/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/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Google Shape;67;p221"/>
          <p:cNvSpPr txBox="1"/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34" name="Google Shape;1634;p303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/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/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2" name="Google Shape;1642;p304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/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/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49" name="Google Shape;1649;p305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/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/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56" name="Google Shape;1656;p306"/>
          <p:cNvSpPr/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/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/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3" name="Google Shape;1663;p307"/>
          <p:cNvSpPr txBox="1"/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/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69" name="Google Shape;1669;p308"/>
          <p:cNvSpPr txBox="1"/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/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77" name="Google Shape;1677;p309"/>
          <p:cNvSpPr/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/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/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9" Type="http://schemas.openxmlformats.org/officeDocument/2006/relationships/theme" Target="../theme/theme1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9.xml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9.xml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“News Media Application</a:t>
            </a:r>
            <a: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 smtClean="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en-GB" sz="2000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  <a:endParaRPr kumimoji="0" lang="en-US" sz="1800" kern="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Times New Roman" panose="02020603050405020304" charset="0"/>
              <a:ea typeface="Poppins Black" panose="00000A00000000000000"/>
              <a:cs typeface="Times New Roman" panose="02020603050405020304" charset="0"/>
              <a:sym typeface="Poppins Black" panose="00000A00000000000000"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862830" y="1367155"/>
            <a:ext cx="3238500" cy="2845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  <a:endParaRPr kumimoji="0" lang="en-US" sz="1600" kern="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Times New Roman" panose="02020603050405020304" charset="0"/>
              <a:ea typeface="Poppins Black" panose="00000A00000000000000"/>
              <a:cs typeface="Times New Roman" panose="02020603050405020304" charset="0"/>
              <a:sym typeface="Poppins Black" panose="00000A0000000000000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 smtClean="0">
                <a:latin typeface="Times New Roman" panose="02020603050405020304" charset="0"/>
                <a:cs typeface="Times New Roman" panose="02020603050405020304" charset="0"/>
              </a:rPr>
              <a:t>“ </a:t>
            </a:r>
            <a:r>
              <a:rPr lang="en-US" altLang="en-GB" sz="16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GB" sz="1600" b="1" dirty="0" smtClean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charset="0"/>
                <a:cs typeface="Times New Roman" panose="02020603050405020304" charset="0"/>
              </a:rPr>
              <a:t> In today's fast-paced digital age, staying informed is essential. Our News Media Application is designed to revolutionize the way users access and consume news. With a user-friendly interface, real-time updates, personalized content recommendations, and a seamless multimedia experience, our application aims to cater to the diverse information needs of users, fostering informed citizenship and promoting media literacy. </a:t>
            </a:r>
            <a:endParaRPr lang="en-US" sz="12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51543" y="1686377"/>
          <a:ext cx="5022387" cy="262064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/>
                <a:gridCol w="1856282"/>
                <a:gridCol w="1824346"/>
                <a:gridCol w="687070"/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  <a:endParaRPr lang="en-US" sz="1200" dirty="0" smtClean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 smtClean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@Ajay0678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Irudhayaajay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  <a:sym typeface="Arial" panose="020B0604020202020204"/>
                        </a:rPr>
                        <a:t>@KuralSNT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Kuralarasan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@ajayb141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Ajay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@cleverGokul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Gokul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12</a:t>
                      </a:r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673090" y="1746250"/>
            <a:ext cx="2999105" cy="2378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/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</a:t>
            </a:r>
            <a:r>
              <a:rPr lang="en-US" sz="15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</a:t>
            </a:r>
            <a:r>
              <a:rPr lang="en-US" sz="15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News Media Application</a:t>
            </a:r>
            <a:r>
              <a:rPr lang="en-US" sz="150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”</a:t>
            </a:r>
            <a:endParaRPr sz="150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/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lang="en-US"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news media application is a comprehensive process that includes project initiation, UI/UX design, framework and tool selection, coding, testing, deployment, user feedback incorporation, and ongoing maintenance. 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/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/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/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/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/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/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/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/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 lang="en-US"/>
          </a:p>
        </p:txBody>
      </p:sp>
      <p:sp>
        <p:nvSpPr>
          <p:cNvPr id="1877" name="Google Shape;1877;p212"/>
          <p:cNvSpPr txBox="1"/>
          <p:nvPr>
            <p:ph type="body" idx="2"/>
          </p:nvPr>
        </p:nvSpPr>
        <p:spPr>
          <a:xfrm>
            <a:off x="3634740" y="2237105"/>
            <a:ext cx="36855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b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https://github.com/cleverGokul/NM-AIT-GROUP12</a:t>
            </a:r>
            <a:endParaRPr lang="en-US" sz="1200" b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2063</Words>
  <Application>WPS Presentation</Application>
  <PresentationFormat/>
  <Paragraphs>109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31" baseType="lpstr">
      <vt:lpstr>Arial</vt:lpstr>
      <vt:lpstr>SimSun</vt:lpstr>
      <vt:lpstr>Wingdings</vt:lpstr>
      <vt:lpstr>Arial</vt:lpstr>
      <vt:lpstr>Public Sans</vt:lpstr>
      <vt:lpstr>Calibri</vt:lpstr>
      <vt:lpstr>Noto Sans Symbols</vt:lpstr>
      <vt:lpstr>Segoe Print</vt:lpstr>
      <vt:lpstr>EB Garamond</vt:lpstr>
      <vt:lpstr>EB Garamond Medium</vt:lpstr>
      <vt:lpstr>Montserrat ExtraBold</vt:lpstr>
      <vt:lpstr>EB Garamond ExtraBold</vt:lpstr>
      <vt:lpstr>EB Garamond SemiBold</vt:lpstr>
      <vt:lpstr>Microsoft YaHei</vt:lpstr>
      <vt:lpstr>Arial Unicode MS</vt:lpstr>
      <vt:lpstr>Poppins SemiBold</vt:lpstr>
      <vt:lpstr>Poppins Black</vt:lpstr>
      <vt:lpstr>Poppins</vt:lpstr>
      <vt:lpstr>Bebas Neue</vt:lpstr>
      <vt:lpstr>Times New Roman</vt:lpstr>
      <vt:lpstr>Poppins</vt:lpstr>
      <vt:lpstr>Wingdings</vt:lpstr>
      <vt:lpstr>Simple Light</vt:lpstr>
      <vt:lpstr>Tips to Prepare for an Exam by Slidesgo</vt:lpstr>
      <vt:lpstr>“News Media Application ”  Task - 2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kural</cp:lastModifiedBy>
  <cp:revision>3</cp:revision>
  <dcterms:created xsi:type="dcterms:W3CDTF">2023-10-30T08:41:43Z</dcterms:created>
  <dcterms:modified xsi:type="dcterms:W3CDTF">2023-10-30T08:46:22Z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035EB63D86C241F6B7076AC6D0371CC4_13</vt:lpwstr>
  </property>
  <property fmtid="{D5CDD505-2E9C-101B-9397-08002B2CF9AE}" pid="6" name="KSOProductBuildVer">
    <vt:lpwstr>1033-12.2.0.13266</vt:lpwstr>
  </property>
</Properties>
</file>